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7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51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2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893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93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009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32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59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06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76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14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1518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779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3869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590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04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563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D0314-E23D-44D8-81E0-B32C872F3F32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D900020-6770-49F0-8CB5-01E310012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C5EA53-93FC-47C0-AE4A-A2ED04E590DC}"/>
              </a:ext>
            </a:extLst>
          </p:cNvPr>
          <p:cNvSpPr txBox="1"/>
          <p:nvPr/>
        </p:nvSpPr>
        <p:spPr>
          <a:xfrm>
            <a:off x="768626" y="106017"/>
            <a:ext cx="11078817" cy="7088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«ДЕТСКИЙ САД №7 КОМБИНИРОВАННОГО ВИДА»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ЯСНОГОРСКА ТУЛЬСКОЙ ОБЛАСТИ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«Преемственность детского сада и школы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ФГОС ДО»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Музыкальный руководитель: Валина Ольга Николаевна</a:t>
            </a:r>
            <a:endParaRPr lang="ru-RU" sz="2400" i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C01558-382D-42AA-AADD-72FB9C83BC9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4" t="51525" r="5376"/>
          <a:stretch/>
        </p:blipFill>
        <p:spPr bwMode="auto">
          <a:xfrm>
            <a:off x="3957638" y="2814638"/>
            <a:ext cx="4972049" cy="3028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5135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39C4C1-7F30-42F7-8B3B-03D71B73F108}"/>
              </a:ext>
            </a:extLst>
          </p:cNvPr>
          <p:cNvSpPr txBox="1"/>
          <p:nvPr/>
        </p:nvSpPr>
        <p:spPr>
          <a:xfrm>
            <a:off x="657225" y="485775"/>
            <a:ext cx="11158538" cy="2597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 того, как будет чувствовать себя ребенок, поднимаясь на первую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ступеньку лестницы познания, что он будет переживать,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зависит весь дальнейший путь к знаниям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 А. Сухомлинский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1528BA-9C01-408E-8D3B-EDC7B1EF4E8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4" y="2414588"/>
            <a:ext cx="3107221" cy="4143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027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C77907-B03F-4926-884F-77A9A4C0CA39}"/>
              </a:ext>
            </a:extLst>
          </p:cNvPr>
          <p:cNvSpPr txBox="1"/>
          <p:nvPr/>
        </p:nvSpPr>
        <p:spPr>
          <a:xfrm>
            <a:off x="314325" y="242889"/>
            <a:ext cx="11389995" cy="6803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ФГОС - учить детей самостоятельно учиться.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С 01.09.2013г.  с учётом вступления в силу нового закона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«Об образовании» детский сад стал первой обязательной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ступенью образовательного процесса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0D6A10-7456-49CF-AAF4-4FCF5D06C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44" y="2742995"/>
            <a:ext cx="2386012" cy="387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B7D57E-324C-4699-B4F8-1267C652BFC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904185" y="2742995"/>
            <a:ext cx="2628900" cy="38721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6253D4-C593-4F7C-AAD7-4E59EA1B0E4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4" y="2800145"/>
            <a:ext cx="2628900" cy="37578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92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90B21B-9919-4BA8-864E-8B70E3FD35B2}"/>
              </a:ext>
            </a:extLst>
          </p:cNvPr>
          <p:cNvSpPr txBox="1"/>
          <p:nvPr/>
        </p:nvSpPr>
        <p:spPr>
          <a:xfrm>
            <a:off x="295422" y="407964"/>
            <a:ext cx="11704320" cy="6525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кола и детский сад – два смежных звена в системе образования. </a:t>
            </a:r>
          </a:p>
          <a:p>
            <a:pPr algn="ctr">
              <a:lnSpc>
                <a:spcPct val="115000"/>
              </a:lnSpc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Успехи в школьном обучении во многом зависят от качества знаний и умений, сформированных в дошкольном детстве, от уровня развития              познавательных интересов и познавательной активности ребёнка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8B923B-0624-4495-BB1A-8DA94558DA7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557" y="2743199"/>
            <a:ext cx="4532243" cy="3458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618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214ECA-B16E-47E2-B62A-6238EFD171FA}"/>
              </a:ext>
            </a:extLst>
          </p:cNvPr>
          <p:cNvSpPr txBox="1"/>
          <p:nvPr/>
        </p:nvSpPr>
        <p:spPr>
          <a:xfrm>
            <a:off x="590843" y="393895"/>
            <a:ext cx="11183815" cy="7374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Преемственность между дошкольным и школьным ступенями образования не должна пониматься только как подготовка детей к обучению. </a:t>
            </a:r>
          </a:p>
          <a:p>
            <a:pPr>
              <a:lnSpc>
                <a:spcPct val="115000"/>
              </a:lnSpc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Учителя должны внимательно познакомиться с формами и методами работы в ДОУ, помочь первоклассникам быстрее адаптироваться к новым условиям</a:t>
            </a: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AutoNum type="arabicPeriod" startAt="4"/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0637A6-0FE8-44DF-89D8-3525E038C8B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8" b="17047"/>
          <a:stretch/>
        </p:blipFill>
        <p:spPr bwMode="auto">
          <a:xfrm>
            <a:off x="3455034" y="3154017"/>
            <a:ext cx="4874579" cy="34492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3452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581013-FE3B-4296-9A61-33085B4A7BF6}"/>
              </a:ext>
            </a:extLst>
          </p:cNvPr>
          <p:cNvSpPr txBox="1"/>
          <p:nvPr/>
        </p:nvSpPr>
        <p:spPr>
          <a:xfrm>
            <a:off x="142875" y="-884062"/>
            <a:ext cx="11815763" cy="7797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актуальные задачи преемственности детского сада и школы: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приобщение детей к ценностям здорового образа жизни;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-   обеспечение эмоционального благополучия ребёнка, развитие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его положительного самоощущения; создание условий для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разнообразной художественной деятельности;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-   развитие инициативности, любознательности, способности к 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творческому самовыражению;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-   развитие компетентности в сфере отношений к миру, людям и 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себе; включение детей в различные формы сотрудничества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( с взрослыми и сверстниками);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-   формирование знаний об окружающем мире, стимулирование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коммуникативной, познавательной, игровой активности в 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различных видах деятельности;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96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09511E-8DDB-4990-AE84-D89C0CE385A1}"/>
              </a:ext>
            </a:extLst>
          </p:cNvPr>
          <p:cNvSpPr txBox="1"/>
          <p:nvPr/>
        </p:nvSpPr>
        <p:spPr>
          <a:xfrm>
            <a:off x="365760" y="436099"/>
            <a:ext cx="11535508" cy="11130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</a:t>
            </a:r>
          </a:p>
          <a:p>
            <a:pPr algn="ctr"/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Важную роль в обеспечении эффективной преемственности дошкольного и начального образования играет координация взаимодействия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между педагогическими коллективами ДОУ и школы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детьми:</a:t>
            </a:r>
            <a:endParaRPr lang="ru-RU" sz="22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экскурсии в школу;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посещение школьного музея;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знакомство и взаимодействие дошкольников с учителями</a:t>
            </a: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и учениками начальной школы;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участие в совместной образовательной деятельности, </a:t>
            </a: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и</a:t>
            </a:r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гровых</a:t>
            </a:r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программах;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выставки рисунков и поделок;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участие в театрализованной деятельности;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совместные праздники и спортивные соревнования 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дошкольников и первоклассников; 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85B80D-98EF-4AFC-BEE0-744856585B4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0" t="24586" r="7804" b="14269"/>
          <a:stretch/>
        </p:blipFill>
        <p:spPr bwMode="auto">
          <a:xfrm>
            <a:off x="7997357" y="2050407"/>
            <a:ext cx="3614351" cy="22416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01AF89-1327-4662-ADD9-289D531FA71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5"/>
          <a:stretch/>
        </p:blipFill>
        <p:spPr bwMode="auto">
          <a:xfrm>
            <a:off x="7236529" y="4609473"/>
            <a:ext cx="3614351" cy="20588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1541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C28C423-9226-4AFF-AFF1-AEABB86EF17F}"/>
              </a:ext>
            </a:extLst>
          </p:cNvPr>
          <p:cNvSpPr txBox="1"/>
          <p:nvPr/>
        </p:nvSpPr>
        <p:spPr>
          <a:xfrm>
            <a:off x="337625" y="280914"/>
            <a:ext cx="11521000" cy="6555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с педагогом: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-   совместные педагогические советы (ДОУ и школы);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семинары, мастер – классы;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открытые показы образовательной деятельности в ДОУ и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открытых уроков в школе;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педагогические и психологические наблюдения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A765EB-381A-4E7C-80D7-17A13CC2C2D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600" y="908559"/>
            <a:ext cx="3533775" cy="264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5A8133-684D-4065-9A7E-C48156F43C9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45"/>
          <a:stretch/>
        </p:blipFill>
        <p:spPr bwMode="auto">
          <a:xfrm>
            <a:off x="2587582" y="3728449"/>
            <a:ext cx="5125183" cy="26498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3161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3B0787-1491-402E-8091-C74DBB2BDF53}"/>
              </a:ext>
            </a:extLst>
          </p:cNvPr>
          <p:cNvSpPr txBox="1"/>
          <p:nvPr/>
        </p:nvSpPr>
        <p:spPr>
          <a:xfrm>
            <a:off x="422031" y="225084"/>
            <a:ext cx="11338560" cy="603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родителями: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совместные родительские собрания с педагогами ДОУ и 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учителями школы;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дни открытых дверей;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анкетирование и тестирование родителей;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образовательно – игровые тренинги и практикумы для </a:t>
            </a:r>
            <a:endParaRPr lang="ru-RU" sz="2100" b="1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1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родителей</a:t>
            </a:r>
          </a:p>
          <a:p>
            <a:endParaRPr lang="ru-RU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17883F-659C-4227-B128-8A559651DC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571" y="3233530"/>
            <a:ext cx="4451899" cy="33993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5199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A19E8D-E1F3-49D5-AA0E-D2C9D36454E8}"/>
              </a:ext>
            </a:extLst>
          </p:cNvPr>
          <p:cNvSpPr txBox="1"/>
          <p:nvPr/>
        </p:nvSpPr>
        <p:spPr>
          <a:xfrm>
            <a:off x="556591" y="400050"/>
            <a:ext cx="112448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Проблема преемственности может быть успешно решена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тесном взаимодействии детского сада и школы. 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Выиграют от этого все, особенно дети.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Ради детей можно найти время, силы и средства 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решения  задач преемственности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8A3675-1AFA-4D10-921D-E97795DCC9F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 t="17531" r="4907" b="5274"/>
          <a:stretch/>
        </p:blipFill>
        <p:spPr bwMode="auto">
          <a:xfrm>
            <a:off x="3405809" y="2717937"/>
            <a:ext cx="5548727" cy="39385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3713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EF8CB9-2B08-492B-A1BD-8FFB5A37A71D}"/>
              </a:ext>
            </a:extLst>
          </p:cNvPr>
          <p:cNvSpPr txBox="1"/>
          <p:nvPr/>
        </p:nvSpPr>
        <p:spPr>
          <a:xfrm>
            <a:off x="1371600" y="555873"/>
            <a:ext cx="10683240" cy="598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Приказ Министерства образования и науки Российской Федерации 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От 17.10.2013г. № 1155 « Об утверждении федерального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венного стандарта дошкольного образования».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Письмо « Комментарии к ФГОС дошкольного образования»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терства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образования и науки  Российской Федерации от 28.02.2014г.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№ 08-249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Р.А.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Должикова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Г.М.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Федосимов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Н. Н. Кулинич , И. П. Ищенко 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«Реализация преемственности при обучении и воспитании детей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В ДОУ и начальной школе», М., Школьная пресса, 2008г.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   Е. П.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Арнаутова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«Преемственные связи ДОУ. Школы и родителей 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будущих первоклассников» М., Сфера, 2006г.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11290107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210</TotalTime>
  <Words>635</Words>
  <Application>Microsoft Office PowerPoint</Application>
  <PresentationFormat>Широкоэкранный</PresentationFormat>
  <Paragraphs>162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«Преемственность детского сада и школы в соответствии с ФГОС ДО» </dc:title>
  <dc:creator>Лариса Фролова</dc:creator>
  <cp:lastModifiedBy>Лариса Фролова</cp:lastModifiedBy>
  <cp:revision>16</cp:revision>
  <dcterms:created xsi:type="dcterms:W3CDTF">2020-10-14T07:07:21Z</dcterms:created>
  <dcterms:modified xsi:type="dcterms:W3CDTF">2020-10-14T10:37:28Z</dcterms:modified>
</cp:coreProperties>
</file>